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5"/>
  </p:notesMasterIdLst>
  <p:sldIdLst>
    <p:sldId id="306" r:id="rId3"/>
    <p:sldId id="259" r:id="rId4"/>
    <p:sldId id="785" r:id="rId5"/>
    <p:sldId id="758" r:id="rId6"/>
    <p:sldId id="788" r:id="rId7"/>
    <p:sldId id="798" r:id="rId8"/>
    <p:sldId id="689" r:id="rId9"/>
    <p:sldId id="750" r:id="rId10"/>
    <p:sldId id="791" r:id="rId11"/>
    <p:sldId id="692" r:id="rId12"/>
    <p:sldId id="789" r:id="rId13"/>
    <p:sldId id="752" r:id="rId14"/>
    <p:sldId id="725" r:id="rId15"/>
    <p:sldId id="726" r:id="rId16"/>
    <p:sldId id="792" r:id="rId17"/>
    <p:sldId id="777" r:id="rId18"/>
    <p:sldId id="778" r:id="rId19"/>
    <p:sldId id="779" r:id="rId20"/>
    <p:sldId id="780" r:id="rId21"/>
    <p:sldId id="781" r:id="rId22"/>
    <p:sldId id="782" r:id="rId23"/>
    <p:sldId id="783" r:id="rId24"/>
    <p:sldId id="784" r:id="rId25"/>
    <p:sldId id="760" r:id="rId26"/>
    <p:sldId id="793" r:id="rId27"/>
    <p:sldId id="746" r:id="rId28"/>
    <p:sldId id="794" r:id="rId29"/>
    <p:sldId id="787" r:id="rId30"/>
    <p:sldId id="786" r:id="rId31"/>
    <p:sldId id="755" r:id="rId32"/>
    <p:sldId id="796" r:id="rId33"/>
    <p:sldId id="79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30" autoAdjust="0"/>
    <p:restoredTop sz="94843"/>
  </p:normalViewPr>
  <p:slideViewPr>
    <p:cSldViewPr snapToGrid="0" snapToObjects="1" showGuides="1">
      <p:cViewPr varScale="1">
        <p:scale>
          <a:sx n="149" d="100"/>
          <a:sy n="149" d="100"/>
        </p:scale>
        <p:origin x="184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-teaching-goose/CSS342A-2022-Spring/tree/main/homeworks/homework-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7pjg2hNfov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peFL7fLs-s?t=507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91269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47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79281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64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78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28516-D45E-2148-9EEE-B0C334B5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4722-E5BE-9145-A4D8-ACF3CDE8748B}"/>
              </a:ext>
            </a:extLst>
          </p:cNvPr>
          <p:cNvSpPr txBox="1"/>
          <p:nvPr/>
        </p:nvSpPr>
        <p:spPr>
          <a:xfrm>
            <a:off x="2414765" y="5323672"/>
            <a:ext cx="6440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https://github.com/a-teaching-goose/CSS342A-2022-Spring/tree/main/homeworks/homework-1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F3C10-506E-904F-99A4-8108ABEC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72" y="1830292"/>
            <a:ext cx="5958160" cy="346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6EDBA-4D6B-A545-B2BD-5F85F6A24F4B}"/>
              </a:ext>
            </a:extLst>
          </p:cNvPr>
          <p:cNvSpPr txBox="1"/>
          <p:nvPr/>
        </p:nvSpPr>
        <p:spPr>
          <a:xfrm>
            <a:off x="173114" y="6301823"/>
            <a:ext cx="5958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Detailed review video: </a:t>
            </a:r>
            <a:r>
              <a:rPr lang="en-US" dirty="0">
                <a:hlinkClick r:id="rId4"/>
              </a:rPr>
              <a:t>https://youtu.be/7pjg2hNfovs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2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5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grammer at work sketch for your design Vector Image">
            <a:extLst>
              <a:ext uri="{FF2B5EF4-FFF2-40B4-BE49-F238E27FC236}">
                <a16:creationId xmlns:a16="http://schemas.microsoft.com/office/drawing/2014/main" id="{193063F4-DF57-2040-959D-7B316B7B5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8EC-B232-4A49-89E7-C087355FE555}"/>
              </a:ext>
            </a:extLst>
          </p:cNvPr>
          <p:cNvSpPr/>
          <p:nvPr/>
        </p:nvSpPr>
        <p:spPr>
          <a:xfrm>
            <a:off x="544989" y="834740"/>
            <a:ext cx="4683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Homework Submission Demo</a:t>
            </a:r>
          </a:p>
        </p:txBody>
      </p:sp>
    </p:spTree>
    <p:extLst>
      <p:ext uri="{BB962C8B-B14F-4D97-AF65-F5344CB8AC3E}">
        <p14:creationId xmlns:p14="http://schemas.microsoft.com/office/powerpoint/2010/main" val="1309425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954" y="1772236"/>
            <a:ext cx="8196210" cy="4859384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600" b="0" dirty="0"/>
              <a:t>Fork the code repo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Enable Action in </a:t>
            </a:r>
            <a:r>
              <a:rPr lang="en-US" sz="1600" u="sng" dirty="0"/>
              <a:t>your</a:t>
            </a:r>
            <a:r>
              <a:rPr lang="en-US" sz="1600" b="0" dirty="0"/>
              <a:t> repo (can be done any time)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Clone your repo to CLion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</a:t>
            </a:r>
            <a:r>
              <a:rPr lang="en-US" sz="1600" u="sng" dirty="0"/>
              <a:t>new branch</a:t>
            </a:r>
            <a:r>
              <a:rPr lang="en-US" sz="1600" b="0" dirty="0"/>
              <a:t> (any name you want), and switch to it for work 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Write code, commit frequently. Push occasionally.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Pull Request (from </a:t>
            </a:r>
            <a:r>
              <a:rPr lang="en-US" sz="1600" u="sng" dirty="0"/>
              <a:t>your ‘work’ branch</a:t>
            </a:r>
            <a:r>
              <a:rPr lang="en-US" sz="1600" b="0" dirty="0"/>
              <a:t> to </a:t>
            </a:r>
            <a:r>
              <a:rPr lang="en-US" sz="1600" u="sng" dirty="0"/>
              <a:t>your ‘main’ branch</a:t>
            </a:r>
            <a:r>
              <a:rPr lang="en-US" sz="1600" b="0" dirty="0"/>
              <a:t>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Verify all tests pass. Fix issue if anything failed. Push and it runs again.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Submit Pull Request </a:t>
            </a:r>
            <a:r>
              <a:rPr lang="en-US" sz="1600" b="0" dirty="0" err="1"/>
              <a:t>url</a:t>
            </a:r>
            <a:r>
              <a:rPr lang="en-US" sz="1600" b="0" dirty="0"/>
              <a:t> in Canvas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Task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6C6E6-524F-9A42-97CC-BE15181A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32" y="371511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963366"/>
            <a:ext cx="4519365" cy="6239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The Submission Process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4C017-1996-0F4B-9E36-12812CCD2ACA}"/>
              </a:ext>
            </a:extLst>
          </p:cNvPr>
          <p:cNvGrpSpPr/>
          <p:nvPr/>
        </p:nvGrpSpPr>
        <p:grpSpPr>
          <a:xfrm>
            <a:off x="522241" y="2423009"/>
            <a:ext cx="3572825" cy="623943"/>
            <a:chOff x="161756" y="2906586"/>
            <a:chExt cx="3572825" cy="6239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EF2AA4-B8BD-F442-B59E-918430615641}"/>
                </a:ext>
              </a:extLst>
            </p:cNvPr>
            <p:cNvSpPr/>
            <p:nvPr/>
          </p:nvSpPr>
          <p:spPr>
            <a:xfrm>
              <a:off x="3110638" y="2906586"/>
              <a:ext cx="623943" cy="623943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AA60B1-D7DB-6141-9A96-67CADF011D38}"/>
                </a:ext>
              </a:extLst>
            </p:cNvPr>
            <p:cNvSpPr txBox="1"/>
            <p:nvPr/>
          </p:nvSpPr>
          <p:spPr>
            <a:xfrm>
              <a:off x="161756" y="3092937"/>
              <a:ext cx="287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Instructor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7BA725-8AB4-234A-9CB1-DCDA8B6B4A12}"/>
              </a:ext>
            </a:extLst>
          </p:cNvPr>
          <p:cNvGrpSpPr/>
          <p:nvPr/>
        </p:nvGrpSpPr>
        <p:grpSpPr>
          <a:xfrm>
            <a:off x="1489966" y="3046952"/>
            <a:ext cx="2293129" cy="1107520"/>
            <a:chOff x="1129481" y="3046952"/>
            <a:chExt cx="2293129" cy="11075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384B0B-CDFE-344F-B094-28C188969B0B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422610" y="3046952"/>
              <a:ext cx="0" cy="99827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EC3602-1027-CF4A-B8E1-8155090B638C}"/>
                </a:ext>
              </a:extLst>
            </p:cNvPr>
            <p:cNvSpPr txBox="1"/>
            <p:nvPr/>
          </p:nvSpPr>
          <p:spPr>
            <a:xfrm>
              <a:off x="1129481" y="3785140"/>
              <a:ext cx="2293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Fork</a:t>
              </a:r>
              <a:r>
                <a:rPr lang="zh-CN" altLang="en-US" dirty="0"/>
                <a:t> </a:t>
              </a:r>
              <a:r>
                <a:rPr lang="en-US" altLang="zh-CN" dirty="0"/>
                <a:t>(”meaning</a:t>
              </a:r>
              <a:r>
                <a:rPr lang="zh-CN" altLang="en-US" dirty="0"/>
                <a:t> </a:t>
              </a:r>
              <a:r>
                <a:rPr lang="en-US" altLang="zh-CN" dirty="0"/>
                <a:t>copy”)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CFC272-B246-3842-86B0-1DB1B907F34C}"/>
              </a:ext>
            </a:extLst>
          </p:cNvPr>
          <p:cNvGrpSpPr/>
          <p:nvPr/>
        </p:nvGrpSpPr>
        <p:grpSpPr>
          <a:xfrm>
            <a:off x="843932" y="4045225"/>
            <a:ext cx="3251134" cy="623943"/>
            <a:chOff x="483447" y="4528802"/>
            <a:chExt cx="3251134" cy="62394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465F0D-833B-1C48-8DE4-17677E8AA051}"/>
                </a:ext>
              </a:extLst>
            </p:cNvPr>
            <p:cNvSpPr/>
            <p:nvPr/>
          </p:nvSpPr>
          <p:spPr>
            <a:xfrm>
              <a:off x="3110638" y="4528802"/>
              <a:ext cx="623943" cy="623943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815571-34F2-2B4C-84B7-0DF3EE1E9B16}"/>
                </a:ext>
              </a:extLst>
            </p:cNvPr>
            <p:cNvSpPr txBox="1"/>
            <p:nvPr/>
          </p:nvSpPr>
          <p:spPr>
            <a:xfrm>
              <a:off x="483447" y="4609940"/>
              <a:ext cx="255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your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sz="2400" b="1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206DCB1-14AC-6049-BD4B-E139C615BF2C}"/>
              </a:ext>
            </a:extLst>
          </p:cNvPr>
          <p:cNvSpPr/>
          <p:nvPr/>
        </p:nvSpPr>
        <p:spPr>
          <a:xfrm>
            <a:off x="3471122" y="5355469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8AD1A-1C61-544E-9CA7-F11366E1BD55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3783094" y="4669168"/>
            <a:ext cx="1" cy="68630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250E37-31E1-254A-AF79-3369C448CCA2}"/>
              </a:ext>
            </a:extLst>
          </p:cNvPr>
          <p:cNvSpPr txBox="1"/>
          <p:nvPr/>
        </p:nvSpPr>
        <p:spPr>
          <a:xfrm>
            <a:off x="843932" y="5436607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repo,</a:t>
            </a:r>
            <a:r>
              <a:rPr lang="zh-CN" altLang="en-US" dirty="0"/>
              <a:t> </a:t>
            </a:r>
            <a:r>
              <a:rPr lang="en-US" altLang="zh-CN" sz="2400" b="1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E7F26F-ACDC-1C49-AC51-A5754B0B28ED}"/>
              </a:ext>
            </a:extLst>
          </p:cNvPr>
          <p:cNvGrpSpPr/>
          <p:nvPr/>
        </p:nvGrpSpPr>
        <p:grpSpPr>
          <a:xfrm>
            <a:off x="4095065" y="5359106"/>
            <a:ext cx="1149391" cy="623943"/>
            <a:chOff x="3734580" y="5839046"/>
            <a:chExt cx="1149391" cy="6239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B9F8F6-14CC-4B4D-9A9A-FA5B5643A7AE}"/>
                </a:ext>
              </a:extLst>
            </p:cNvPr>
            <p:cNvSpPr/>
            <p:nvPr/>
          </p:nvSpPr>
          <p:spPr>
            <a:xfrm>
              <a:off x="4260028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DF561C-C3FC-0A4E-8A21-BFD9A3E52E40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3734580" y="6147381"/>
              <a:ext cx="525448" cy="363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249F63-A3D9-AA43-8779-F7D37C24AAB7}"/>
              </a:ext>
            </a:extLst>
          </p:cNvPr>
          <p:cNvGrpSpPr/>
          <p:nvPr/>
        </p:nvGrpSpPr>
        <p:grpSpPr>
          <a:xfrm>
            <a:off x="5244456" y="5355469"/>
            <a:ext cx="1149391" cy="623943"/>
            <a:chOff x="4883971" y="5839046"/>
            <a:chExt cx="1149391" cy="623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30B337-9365-AA4A-A728-E8E2F99590A2}"/>
                </a:ext>
              </a:extLst>
            </p:cNvPr>
            <p:cNvSpPr/>
            <p:nvPr/>
          </p:nvSpPr>
          <p:spPr>
            <a:xfrm>
              <a:off x="5409419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536298-7648-8549-A280-04FC7296348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4883971" y="6151018"/>
              <a:ext cx="525448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F19B2-9E8F-8947-AB77-AAAA0B1A367A}"/>
              </a:ext>
            </a:extLst>
          </p:cNvPr>
          <p:cNvCxnSpPr>
            <a:cxnSpLocks/>
            <a:stCxn id="22" idx="0"/>
            <a:endCxn id="7" idx="6"/>
          </p:cNvCxnSpPr>
          <p:nvPr/>
        </p:nvCxnSpPr>
        <p:spPr>
          <a:xfrm flipH="1" flipV="1">
            <a:off x="4095066" y="4357197"/>
            <a:ext cx="1986810" cy="99827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F85543-2AA8-7040-8D0C-C8772A352D5A}"/>
              </a:ext>
            </a:extLst>
          </p:cNvPr>
          <p:cNvSpPr txBox="1"/>
          <p:nvPr/>
        </p:nvSpPr>
        <p:spPr>
          <a:xfrm>
            <a:off x="4850454" y="4113772"/>
            <a:ext cx="198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Pull</a:t>
            </a:r>
            <a:r>
              <a:rPr lang="zh-CN" altLang="en-US" sz="2800" dirty="0"/>
              <a:t> </a:t>
            </a:r>
            <a:r>
              <a:rPr lang="en-US" altLang="zh-CN" sz="2800" dirty="0"/>
              <a:t>Request</a:t>
            </a:r>
            <a:endParaRPr 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F3D2B-A24B-D34B-A980-97CE01AAF505}"/>
              </a:ext>
            </a:extLst>
          </p:cNvPr>
          <p:cNvSpPr txBox="1"/>
          <p:nvPr/>
        </p:nvSpPr>
        <p:spPr>
          <a:xfrm>
            <a:off x="6081876" y="4588028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This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 err="1">
                <a:solidFill>
                  <a:srgbClr val="FF0000"/>
                </a:solidFill>
              </a:rPr>
              <a:t>url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what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you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submit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A770F-1C04-1E4C-B612-91E36554BBC8}"/>
              </a:ext>
            </a:extLst>
          </p:cNvPr>
          <p:cNvSpPr txBox="1"/>
          <p:nvPr/>
        </p:nvSpPr>
        <p:spPr>
          <a:xfrm>
            <a:off x="4539593" y="5984410"/>
            <a:ext cx="15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commits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79ED8-8B0B-FA45-B725-5A58554D4C96}"/>
              </a:ext>
            </a:extLst>
          </p:cNvPr>
          <p:cNvSpPr txBox="1"/>
          <p:nvPr/>
        </p:nvSpPr>
        <p:spPr>
          <a:xfrm>
            <a:off x="7213756" y="77870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r>
              <a:rPr lang="en-US" dirty="0">
                <a:hlinkClick r:id="rId2"/>
              </a:rPr>
              <a:t>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7" grpId="0"/>
      <p:bldP spid="27" grpId="1"/>
      <p:bldP spid="35" grpId="0"/>
      <p:bldP spid="38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A679C-37EA-6544-8FB1-8BAD690C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51" y="681754"/>
            <a:ext cx="5296193" cy="5494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47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18448-49CA-404A-9EFB-AA6C5010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7" y="1766025"/>
            <a:ext cx="6620134" cy="43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40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867" y="1534707"/>
            <a:ext cx="8368265" cy="5034769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Submission Procedures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Create a Pull Request GitHub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1 Review (a separate video to be release Tuesday noon)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Basics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Memory, e.g.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More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500" b="0" dirty="0"/>
              <a:t>Class type basics (constructor/destructor, copy constructor, operator overload)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About C++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Test Driven Development (Fri)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to be assigned on Fri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Week Task Items</a:t>
            </a:r>
          </a:p>
        </p:txBody>
      </p:sp>
      <p:pic>
        <p:nvPicPr>
          <p:cNvPr id="6" name="Picture 6" descr="Premium Vector | Mailbox sketch hand draw illustration">
            <a:extLst>
              <a:ext uri="{FF2B5EF4-FFF2-40B4-BE49-F238E27FC236}">
                <a16:creationId xmlns:a16="http://schemas.microsoft.com/office/drawing/2014/main" id="{9A420931-D858-D941-9F88-FA2E95EA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29" y="142043"/>
            <a:ext cx="1784157" cy="114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5B414-33A4-BF47-A589-78F63453D2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7880" y="1421251"/>
            <a:ext cx="5608330" cy="4015497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/>
              <a:t>C++ Class</a:t>
            </a:r>
          </a:p>
          <a:p>
            <a:endParaRPr lang="en-US" b="0" dirty="0"/>
          </a:p>
          <a:p>
            <a:pPr lvl="1"/>
            <a:r>
              <a:rPr lang="en-US" b="0" dirty="0"/>
              <a:t>Constructor, Destructor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Copy constructor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Operator overload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OOP</a:t>
            </a:r>
          </a:p>
          <a:p>
            <a:endParaRPr lang="en-US" b="0" dirty="0"/>
          </a:p>
          <a:p>
            <a:r>
              <a:rPr lang="en-US" b="0" dirty="0"/>
              <a:t>Test Driven Development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8E160-0E14-ED4F-8A37-B11EAE5F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Topics</a:t>
            </a:r>
          </a:p>
        </p:txBody>
      </p:sp>
      <p:pic>
        <p:nvPicPr>
          <p:cNvPr id="1026" name="Picture 2" descr="Friday Harbor">
            <a:extLst>
              <a:ext uri="{FF2B5EF4-FFF2-40B4-BE49-F238E27FC236}">
                <a16:creationId xmlns:a16="http://schemas.microsoft.com/office/drawing/2014/main" id="{E4EA6865-7857-A54D-A13C-4B746447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3" y="248574"/>
            <a:ext cx="2686924" cy="1914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822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347" y="1763358"/>
            <a:ext cx="5415379" cy="2568945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Fork</a:t>
            </a:r>
            <a:r>
              <a:rPr lang="en-US" sz="1600" b="0" dirty="0">
                <a:solidFill>
                  <a:srgbClr val="010000"/>
                </a:solidFill>
              </a:rPr>
              <a:t> the code repo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Enable </a:t>
            </a:r>
            <a:r>
              <a:rPr lang="en-US" sz="1600" dirty="0">
                <a:solidFill>
                  <a:srgbClr val="010000"/>
                </a:solidFill>
              </a:rPr>
              <a:t>Action</a:t>
            </a:r>
            <a:r>
              <a:rPr lang="en-US" sz="1600" b="0" dirty="0">
                <a:solidFill>
                  <a:srgbClr val="010000"/>
                </a:solidFill>
              </a:rPr>
              <a:t> in your repo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20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Clone</a:t>
            </a:r>
            <a:r>
              <a:rPr lang="en-US" sz="1600" b="0" dirty="0">
                <a:solidFill>
                  <a:srgbClr val="010000"/>
                </a:solidFill>
              </a:rPr>
              <a:t> your repo to CLion ……………………….. </a:t>
            </a:r>
            <a:r>
              <a:rPr lang="en-US" sz="2000" b="0" dirty="0">
                <a:solidFill>
                  <a:srgbClr val="010000"/>
                </a:solidFill>
              </a:rPr>
              <a:t>☐</a:t>
            </a:r>
            <a:r>
              <a:rPr lang="en-US" sz="1800" b="0" dirty="0">
                <a:solidFill>
                  <a:srgbClr val="010000"/>
                </a:solidFill>
              </a:rPr>
              <a:t>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</a:t>
            </a:r>
            <a:r>
              <a:rPr lang="en-US" sz="1600" dirty="0">
                <a:solidFill>
                  <a:srgbClr val="010000"/>
                </a:solidFill>
              </a:rPr>
              <a:t>new branch </a:t>
            </a:r>
            <a:r>
              <a:rPr lang="en-US" sz="1600" b="0" dirty="0">
                <a:solidFill>
                  <a:srgbClr val="010000"/>
                </a:solidFill>
              </a:rPr>
              <a:t>and switch to it ……..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</p:spTree>
    <p:extLst>
      <p:ext uri="{BB962C8B-B14F-4D97-AF65-F5344CB8AC3E}">
        <p14:creationId xmlns:p14="http://schemas.microsoft.com/office/powerpoint/2010/main" val="3241362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660" y="1630194"/>
            <a:ext cx="5868140" cy="1139640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Read description and Test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Write Code, commit and push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9889F4-4AD2-8841-842F-6F63603A7682}"/>
              </a:ext>
            </a:extLst>
          </p:cNvPr>
          <p:cNvSpPr txBox="1">
            <a:spLocks/>
          </p:cNvSpPr>
          <p:nvPr/>
        </p:nvSpPr>
        <p:spPr>
          <a:xfrm>
            <a:off x="532660" y="3602515"/>
            <a:ext cx="6418555" cy="2745019"/>
          </a:xfrm>
          <a:prstGeom prst="rect">
            <a:avLst/>
          </a:prstGeo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r>
              <a:rPr lang="en-US" sz="1600" b="0" dirty="0">
                <a:solidFill>
                  <a:srgbClr val="010000"/>
                </a:solidFill>
              </a:rPr>
              <a:t>Push all changes …………………………………. ☐ CHECK</a:t>
            </a: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PR (Pull Request)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PR: Your repo (work) </a:t>
            </a:r>
            <a:r>
              <a:rPr lang="en-US" sz="1600" b="0" dirty="0">
                <a:solidFill>
                  <a:srgbClr val="010000"/>
                </a:solidFill>
                <a:sym typeface="Wingdings" pitchFamily="2" charset="2"/>
              </a:rPr>
              <a:t> your repo (main) </a:t>
            </a:r>
            <a:r>
              <a:rPr lang="en-US" sz="1600" b="0" dirty="0">
                <a:solidFill>
                  <a:srgbClr val="010000"/>
                </a:solidFill>
              </a:rPr>
              <a:t>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Submit PR URL in Canvas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Verify All Validation Passes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0D709-3FC2-F44D-975B-B7F9525DA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851345"/>
            <a:ext cx="8196210" cy="1592401"/>
          </a:xfrm>
        </p:spPr>
        <p:txBody>
          <a:bodyPr/>
          <a:lstStyle/>
          <a:p>
            <a:r>
              <a:rPr lang="en-US" sz="1800" b="0" dirty="0"/>
              <a:t>Technical Debt: Topics that you should’ve understood but not yet.</a:t>
            </a:r>
          </a:p>
          <a:p>
            <a:endParaRPr lang="en-US" b="0" dirty="0"/>
          </a:p>
          <a:p>
            <a:r>
              <a:rPr lang="en-US" sz="1800" b="0" dirty="0"/>
              <a:t>Keep a journal throughout the semester (somewhere only you can see, e.g. a private GitHub repo)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861D7-6786-A54C-8E9D-E72DCEAD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Log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AF6C48-8448-1D4D-8B2B-04359AA8237C}"/>
              </a:ext>
            </a:extLst>
          </p:cNvPr>
          <p:cNvGraphicFramePr>
            <a:graphicFrameLocks noGrp="1"/>
          </p:cNvGraphicFramePr>
          <p:nvPr/>
        </p:nvGraphicFramePr>
        <p:xfrm>
          <a:off x="1639409" y="36928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697204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3862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56174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4923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Debt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 To 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43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83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6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331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29B93-CBB4-7543-AA01-C5AB01419EE7}"/>
              </a:ext>
            </a:extLst>
          </p:cNvPr>
          <p:cNvSpPr txBox="1"/>
          <p:nvPr/>
        </p:nvSpPr>
        <p:spPr>
          <a:xfrm>
            <a:off x="325527" y="5565338"/>
            <a:ext cx="69487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this to 1:1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 log throughout semester </a:t>
            </a:r>
            <a:r>
              <a:rPr lang="en-US" sz="2400" b="1" dirty="0">
                <a:solidFill>
                  <a:srgbClr val="C00000"/>
                </a:solidFill>
              </a:rPr>
              <a:t>10pt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</a:rPr>
              <a:t>extra credit </a:t>
            </a:r>
            <a:r>
              <a:rPr lang="en-US" b="1" dirty="0"/>
              <a:t>on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nnoGames Techblog">
            <a:extLst>
              <a:ext uri="{FF2B5EF4-FFF2-40B4-BE49-F238E27FC236}">
                <a16:creationId xmlns:a16="http://schemas.microsoft.com/office/drawing/2014/main" id="{40A87F6B-7B42-3842-AF0B-83FD46D1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61" y="139332"/>
            <a:ext cx="910765" cy="12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8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753823" y="2482606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361340" y="3954236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438767" y="5425866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557502" y="1692225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466952" y="4230245"/>
            <a:ext cx="399096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What’s the specific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466952" y="4790610"/>
            <a:ext cx="304564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50"/>
                </a:solidFill>
              </a:rPr>
              <a:t>stackoverflow.com</a:t>
            </a:r>
            <a:r>
              <a:rPr lang="en-US" sz="2000" b="1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114908" y="2281086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378247" y="2159834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Untitled">
            <a:extLst>
              <a:ext uri="{FF2B5EF4-FFF2-40B4-BE49-F238E27FC236}">
                <a16:creationId xmlns:a16="http://schemas.microsoft.com/office/drawing/2014/main" id="{B398B223-21DB-EF46-9225-E63C1454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22" y="2225393"/>
            <a:ext cx="3016140" cy="16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985F2D-6247-214C-A923-1BE62F956A85}"/>
              </a:ext>
            </a:extLst>
          </p:cNvPr>
          <p:cNvSpPr txBox="1"/>
          <p:nvPr/>
        </p:nvSpPr>
        <p:spPr>
          <a:xfrm>
            <a:off x="5047153" y="5005557"/>
            <a:ext cx="366659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i="1" dirty="0"/>
              <a:t>“my code is failed with test case …. The error is … I have done … and … but those didn’t help.”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59BE3-B2C1-B949-AFD4-8D159D3EFF51}"/>
              </a:ext>
            </a:extLst>
          </p:cNvPr>
          <p:cNvSpPr txBox="1"/>
          <p:nvPr/>
        </p:nvSpPr>
        <p:spPr>
          <a:xfrm>
            <a:off x="466952" y="3594770"/>
            <a:ext cx="318510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Which test case is failing?</a:t>
            </a:r>
          </a:p>
        </p:txBody>
      </p:sp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5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4890</TotalTime>
  <Words>873</Words>
  <Application>Microsoft Macintosh PowerPoint</Application>
  <PresentationFormat>On-screen Show (4:3)</PresentationFormat>
  <Paragraphs>290</Paragraphs>
  <Slides>32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Encode Sans Normal Black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2nd Week Task Items</vt:lpstr>
      <vt:lpstr>Technical Debt Log</vt:lpstr>
      <vt:lpstr>Study Priority</vt:lpstr>
      <vt:lpstr>Ask The Right Question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Homework 1 Review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Submission Task List</vt:lpstr>
      <vt:lpstr>PowerPoint Presentation</vt:lpstr>
      <vt:lpstr>Submission Checklist</vt:lpstr>
      <vt:lpstr>C++ Memory</vt:lpstr>
      <vt:lpstr>C++ Reference</vt:lpstr>
      <vt:lpstr>Friday Topics</vt:lpstr>
      <vt:lpstr>Submission Checklist</vt:lpstr>
      <vt:lpstr>Submission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607</cp:revision>
  <cp:lastPrinted>2016-02-10T20:19:12Z</cp:lastPrinted>
  <dcterms:created xsi:type="dcterms:W3CDTF">2014-10-14T00:51:43Z</dcterms:created>
  <dcterms:modified xsi:type="dcterms:W3CDTF">2022-04-07T00:38:48Z</dcterms:modified>
</cp:coreProperties>
</file>